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79" autoAdjust="0"/>
    <p:restoredTop sz="90319" autoAdjust="0"/>
  </p:normalViewPr>
  <p:slideViewPr>
    <p:cSldViewPr snapToGrid="0" showGuides="1">
      <p:cViewPr>
        <p:scale>
          <a:sx n="98" d="100"/>
          <a:sy n="98" d="100"/>
        </p:scale>
        <p:origin x="176" y="-4128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COVID-19: Deaths Statistical Analysis</a:t>
            </a:r>
            <a:b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88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Standardized process for comparing COVID-19 data for states, and other causes of death.</a:t>
            </a:r>
            <a:endParaRPr lang="en-US" sz="88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3382312"/>
            <a:ext cx="10580468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COVID-19 data is downloaded from state departments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data processed into a standardized format, replicable for all states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with processed by The COVID Tracking Project by state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against CDC </a:t>
            </a:r>
            <a:r>
              <a:rPr lang="en-US" sz="3600">
                <a:latin typeface="Lato" panose="020F0502020204030203" pitchFamily="34" charset="0"/>
                <a:cs typeface="Arial" panose="020B0604020202020204" pitchFamily="34" charset="0"/>
              </a:rPr>
              <a:t>Yearly and Weekly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death date by state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The US states data we tested (California, Indiana, Michigan, Ohio) closely align to the data aggregated by The COVID Tracking Project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an annual level COVID-19 is 6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th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killer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 weekly level, COVID-19 ranges from mostly being the 3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rd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to most deadly cause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The COVID Tracking </a:t>
            </a:r>
            <a:r>
              <a:rPr lang="en-US" sz="4800" dirty="0" err="1">
                <a:latin typeface="Lato" panose="020F0502020204030203" pitchFamily="34" charset="0"/>
                <a:cs typeface="Arial" panose="020B0604020202020204" pitchFamily="34" charset="0"/>
              </a:rPr>
              <a:t>Proj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.: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Weekly death comparison: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0" y="902607"/>
            <a:ext cx="1123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COVID-19: </a:t>
            </a:r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Statistical 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2374517"/>
            <a:ext cx="10580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 Mike Terry, Vagish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2591639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9695570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13103356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448" y="19248494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19761" y="45780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38046" y="18038101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4655" y="24516501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82ACBC-34D6-BD49-B81B-6EF9CDCAFC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797511" y="27653050"/>
            <a:ext cx="7594600" cy="2133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8F1E3AA-AD9C-A149-A4E5-491B3B1C33F5}"/>
              </a:ext>
            </a:extLst>
          </p:cNvPr>
          <p:cNvSpPr/>
          <p:nvPr/>
        </p:nvSpPr>
        <p:spPr>
          <a:xfrm>
            <a:off x="44443543" y="28742989"/>
            <a:ext cx="1965704" cy="2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7BE477-5FD3-6348-8CB8-59B3352D8B0C}"/>
              </a:ext>
            </a:extLst>
          </p:cNvPr>
          <p:cNvSpPr/>
          <p:nvPr/>
        </p:nvSpPr>
        <p:spPr>
          <a:xfrm>
            <a:off x="43624982" y="29264453"/>
            <a:ext cx="3877519" cy="40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7564</TotalTime>
  <Words>381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</vt:lpstr>
      <vt:lpstr>Calibri</vt:lpstr>
      <vt:lpstr>Arial</vt:lpstr>
      <vt:lpstr>Lato Black</vt:lpstr>
      <vt:lpstr>Calibri Light</vt:lpstr>
      <vt:lpstr>Office Theme</vt:lpstr>
      <vt:lpstr>COVID-19: Deaths Statistical Analysis   Standardized process for comparing COVID-19 data for states, and other causes of death.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Aleksei  Luchinsky</cp:lastModifiedBy>
  <cp:revision>300</cp:revision>
  <dcterms:created xsi:type="dcterms:W3CDTF">2018-09-16T19:13:41Z</dcterms:created>
  <dcterms:modified xsi:type="dcterms:W3CDTF">2020-12-07T16:10:59Z</dcterms:modified>
</cp:coreProperties>
</file>